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handoutMasterIdLst>
    <p:handoutMasterId r:id="rId6"/>
  </p:handoutMasterIdLst>
  <p:sldIdLst>
    <p:sldId id="257" r:id="rId5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98"/>
    <p:restoredTop sz="94633"/>
  </p:normalViewPr>
  <p:slideViewPr>
    <p:cSldViewPr snapToGrid="0">
      <p:cViewPr varScale="1">
        <p:scale>
          <a:sx n="51" d="100"/>
          <a:sy n="51" d="100"/>
        </p:scale>
        <p:origin x="2968" y="5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96" d="100"/>
          <a:sy n="96" d="100"/>
        </p:scale>
        <p:origin x="4328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A5802C5-8489-2728-15EE-785744CD6D9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F51E0F-AC8B-94F2-B7F4-253285C013D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0B6E3C-4918-0E4B-B827-E6C652736CAD}" type="datetimeFigureOut">
              <a:rPr lang="en-US" smtClean="0"/>
              <a:t>3/25/26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7649668-9C39-A95A-9F39-E6F12D01278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58F4A4-795A-103B-936C-5B81DE6AF2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CA933C-5422-7648-806B-33788BDAF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1254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4B9977D-294F-8E1A-53A5-05B68E2D24B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814044" y="6345509"/>
            <a:ext cx="5120640" cy="5120640"/>
          </a:xfrm>
          <a:prstGeom prst="ellipse">
            <a:avLst/>
          </a:prstGeo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Insert Image Here</a:t>
            </a:r>
          </a:p>
        </p:txBody>
      </p:sp>
    </p:spTree>
    <p:extLst>
      <p:ext uri="{BB962C8B-B14F-4D97-AF65-F5344CB8AC3E}">
        <p14:creationId xmlns:p14="http://schemas.microsoft.com/office/powerpoint/2010/main" val="1043230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A2228EE-127A-D5D6-05FA-34CCA395D73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CB8C3D75-652E-BCAB-6C2C-962DF597729D}"/>
              </a:ext>
            </a:extLst>
          </p:cNvPr>
          <p:cNvSpPr/>
          <p:nvPr userDrawn="1"/>
        </p:nvSpPr>
        <p:spPr>
          <a:xfrm>
            <a:off x="5519568" y="6217291"/>
            <a:ext cx="5702614" cy="5702614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187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8E34A0D6-8817-BFB7-017D-2A5335D4FE8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9360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D67D748FF80449BBA635A532FE1813" ma:contentTypeVersion="19" ma:contentTypeDescription="Create a new document." ma:contentTypeScope="" ma:versionID="91998ab04f7ee8abcc15ec3785ae3720">
  <xsd:schema xmlns:xsd="http://www.w3.org/2001/XMLSchema" xmlns:xs="http://www.w3.org/2001/XMLSchema" xmlns:p="http://schemas.microsoft.com/office/2006/metadata/properties" xmlns:ns2="61658eba-16a7-44d6-a621-b358de0675fe" xmlns:ns3="9ef214af-fa63-4f42-9cc6-c33c3b3adddc" targetNamespace="http://schemas.microsoft.com/office/2006/metadata/properties" ma:root="true" ma:fieldsID="83fef745dca73ba49ac54e0affb4ee62" ns2:_="" ns3:_="">
    <xsd:import namespace="61658eba-16a7-44d6-a621-b358de0675fe"/>
    <xsd:import namespace="9ef214af-fa63-4f42-9cc6-c33c3b3ad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  <xsd:element ref="ns2:Imag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658eba-16a7-44d6-a621-b358de0675f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c477b8d8-87f6-4545-8fa0-b6e7d3a8a61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Image" ma:index="25" nillable="true" ma:displayName="Image" ma:format="Thumbnail" ma:internalName="Image">
      <xsd:simpleType>
        <xsd:restriction base="dms:Unknown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f214af-fa63-4f42-9cc6-c33c3b3ad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1eeeffcb-4cba-4a64-af55-357ef3ce2865}" ma:internalName="TaxCatchAll" ma:showField="CatchAllData" ma:web="9ef214af-fa63-4f42-9cc6-c33c3b3ad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9ef214af-fa63-4f42-9cc6-c33c3b3adddc">
      <UserInfo>
        <DisplayName/>
        <AccountId xsi:nil="true"/>
        <AccountType/>
      </UserInfo>
    </SharedWithUsers>
    <lcf76f155ced4ddcb4097134ff3c332f xmlns="61658eba-16a7-44d6-a621-b358de0675fe">
      <Terms xmlns="http://schemas.microsoft.com/office/infopath/2007/PartnerControls"/>
    </lcf76f155ced4ddcb4097134ff3c332f>
    <TaxCatchAll xmlns="9ef214af-fa63-4f42-9cc6-c33c3b3adddc" xsi:nil="true"/>
    <Image xmlns="61658eba-16a7-44d6-a621-b358de0675fe" xsi:nil="true"/>
  </documentManagement>
</p:properties>
</file>

<file path=customXml/itemProps1.xml><?xml version="1.0" encoding="utf-8"?>
<ds:datastoreItem xmlns:ds="http://schemas.openxmlformats.org/officeDocument/2006/customXml" ds:itemID="{8E2B7EE6-7DF6-427B-8AF6-7F06CE795BE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1658eba-16a7-44d6-a621-b358de0675fe"/>
    <ds:schemaRef ds:uri="9ef214af-fa63-4f42-9cc6-c33c3b3addd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E1D8C11-6929-4590-A1E0-40FB941F6B1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9908675-E73B-4866-9443-D8912193A83F}">
  <ds:schemaRefs>
    <ds:schemaRef ds:uri="http://schemas.microsoft.com/office/2006/metadata/properties"/>
    <ds:schemaRef ds:uri="http://www.w3.org/XML/1998/namespace"/>
    <ds:schemaRef ds:uri="d4070f3e-04ad-4eb4-9297-d35a52d7686b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ce1fb465-57d5-4709-868f-ccff31931242"/>
    <ds:schemaRef ds:uri="http://purl.org/dc/terms/"/>
    <ds:schemaRef ds:uri="http://purl.org/dc/dcmitype/"/>
    <ds:schemaRef ds:uri="http://purl.org/dc/elements/1.1/"/>
    <ds:schemaRef ds:uri="9ef214af-fa63-4f42-9cc6-c33c3b3adddc"/>
    <ds:schemaRef ds:uri="61658eba-16a7-44d6-a621-b358de0675f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Aptos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Tim Smith</dc:creator>
  <cp:lastModifiedBy>Karolina Sargeant</cp:lastModifiedBy>
  <cp:revision>5</cp:revision>
  <dcterms:created xsi:type="dcterms:W3CDTF">2025-05-07T19:19:40Z</dcterms:created>
  <dcterms:modified xsi:type="dcterms:W3CDTF">2026-03-25T01:29:02Z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r8>4170600</vt:r8>
  </property>
  <property fmtid="{D5CDD505-2E9C-101B-9397-08002B2CF9AE}" pid="3" name="ContentTypeId">
    <vt:lpwstr>0x010100EBD67D748FF80449BBA635A532FE1813</vt:lpwstr>
  </property>
  <property fmtid="{D5CDD505-2E9C-101B-9397-08002B2CF9AE}" pid="4" name="_SourceUrl">
    <vt:lpwstr/>
  </property>
  <property fmtid="{D5CDD505-2E9C-101B-9397-08002B2CF9AE}" pid="5" name="_SharedFileIndex">
    <vt:lpwstr/>
  </property>
  <property fmtid="{D5CDD505-2E9C-101B-9397-08002B2CF9AE}" pid="6" name="ComplianceAssetId">
    <vt:lpwstr/>
  </property>
  <property fmtid="{D5CDD505-2E9C-101B-9397-08002B2CF9AE}" pid="7" name="_ExtendedDescription">
    <vt:lpwstr/>
  </property>
  <property fmtid="{D5CDD505-2E9C-101B-9397-08002B2CF9AE}" pid="8" name="TriggerFlowInfo">
    <vt:lpwstr/>
  </property>
  <property fmtid="{D5CDD505-2E9C-101B-9397-08002B2CF9AE}" pid="9" name="MediaServiceImageTags">
    <vt:lpwstr/>
  </property>
  <property fmtid="{D5CDD505-2E9C-101B-9397-08002B2CF9AE}" pid="10" name="MSIP_Label_24b201d7-ff05-41c6-8c90-55471584cad2_Enabled">
    <vt:lpwstr>true</vt:lpwstr>
  </property>
  <property fmtid="{D5CDD505-2E9C-101B-9397-08002B2CF9AE}" pid="11" name="MSIP_Label_24b201d7-ff05-41c6-8c90-55471584cad2_SetDate">
    <vt:lpwstr>2026-03-25T00:36:35Z</vt:lpwstr>
  </property>
  <property fmtid="{D5CDD505-2E9C-101B-9397-08002B2CF9AE}" pid="12" name="MSIP_Label_24b201d7-ff05-41c6-8c90-55471584cad2_Method">
    <vt:lpwstr>Standard</vt:lpwstr>
  </property>
  <property fmtid="{D5CDD505-2E9C-101B-9397-08002B2CF9AE}" pid="13" name="MSIP_Label_24b201d7-ff05-41c6-8c90-55471584cad2_Name">
    <vt:lpwstr>Public - Email</vt:lpwstr>
  </property>
  <property fmtid="{D5CDD505-2E9C-101B-9397-08002B2CF9AE}" pid="14" name="MSIP_Label_24b201d7-ff05-41c6-8c90-55471584cad2_SiteId">
    <vt:lpwstr>525d795f-834f-4a88-acc6-ede9f6c1779e</vt:lpwstr>
  </property>
  <property fmtid="{D5CDD505-2E9C-101B-9397-08002B2CF9AE}" pid="15" name="MSIP_Label_24b201d7-ff05-41c6-8c90-55471584cad2_ActionId">
    <vt:lpwstr>89fc8619-58f5-48c5-9941-bb4b95435336</vt:lpwstr>
  </property>
  <property fmtid="{D5CDD505-2E9C-101B-9397-08002B2CF9AE}" pid="16" name="MSIP_Label_24b201d7-ff05-41c6-8c90-55471584cad2_ContentBits">
    <vt:lpwstr>0</vt:lpwstr>
  </property>
  <property fmtid="{D5CDD505-2E9C-101B-9397-08002B2CF9AE}" pid="17" name="MSIP_Label_24b201d7-ff05-41c6-8c90-55471584cad2_Tag">
    <vt:lpwstr>50, 3, 0, 1</vt:lpwstr>
  </property>
</Properties>
</file>